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4"/>
  </p:notesMasterIdLst>
  <p:handoutMasterIdLst>
    <p:handoutMasterId r:id="rId25"/>
  </p:handoutMasterIdLst>
  <p:sldIdLst>
    <p:sldId id="256" r:id="rId3"/>
    <p:sldId id="283" r:id="rId4"/>
    <p:sldId id="258"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311" r:id="rId20"/>
    <p:sldId id="312" r:id="rId21"/>
    <p:sldId id="313" r:id="rId22"/>
    <p:sldId id="286" r:id="rId2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74" autoAdjust="0"/>
    <p:restoredTop sz="87217" autoAdjust="0"/>
  </p:normalViewPr>
  <p:slideViewPr>
    <p:cSldViewPr snapToGrid="0" snapToObjects="1">
      <p:cViewPr varScale="1">
        <p:scale>
          <a:sx n="103" d="100"/>
          <a:sy n="103" d="100"/>
        </p:scale>
        <p:origin x="184" y="3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21</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dirty="0"/>
              <a:t>3)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671751" y="4621082"/>
            <a:ext cx="5182706" cy="100965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684108"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334125"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334125"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降維</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9996957"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171389" y="3429000"/>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1153</TotalTime>
  <Words>1180</Words>
  <Application>Microsoft Macintosh PowerPoint</Application>
  <PresentationFormat>Widescreen</PresentationFormat>
  <Paragraphs>93</Paragraphs>
  <Slides>21</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157</cp:revision>
  <dcterms:created xsi:type="dcterms:W3CDTF">2015-08-18T02:51:41Z</dcterms:created>
  <dcterms:modified xsi:type="dcterms:W3CDTF">2020-08-31T13:35:28Z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